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019" autoAdjust="0"/>
    <p:restoredTop sz="94660"/>
  </p:normalViewPr>
  <p:slideViewPr>
    <p:cSldViewPr snapToGrid="0">
      <p:cViewPr varScale="1">
        <p:scale>
          <a:sx n="83" d="100"/>
          <a:sy n="83" d="100"/>
        </p:scale>
        <p:origin x="91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9.jp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-2"/>
            <a:ext cx="12192000" cy="5731936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3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03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-1" y="0"/>
            <a:ext cx="12192001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39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" b="26154"/>
          <a:stretch/>
        </p:blipFill>
        <p:spPr>
          <a:xfrm>
            <a:off x="-2384" y="0"/>
            <a:ext cx="12194384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5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65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3" b="21409"/>
          <a:stretch/>
        </p:blipFill>
        <p:spPr>
          <a:xfrm>
            <a:off x="0" y="0"/>
            <a:ext cx="12194384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61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0" b="16998"/>
          <a:stretch/>
        </p:blipFill>
        <p:spPr>
          <a:xfrm>
            <a:off x="1" y="0"/>
            <a:ext cx="12192000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88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8479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 hasCustomPrompt="1"/>
          </p:nvPr>
        </p:nvSpPr>
        <p:spPr/>
        <p:txBody>
          <a:bodyPr/>
          <a:lstStyle>
            <a:lvl1pPr marL="0" indent="0">
              <a:buFontTx/>
              <a:buNone/>
              <a:defRPr>
                <a:latin typeface="Consolas" panose="020B0609020204030204" pitchFamily="49" charset="0"/>
              </a:defRPr>
            </a:lvl1pPr>
            <a:lvl2pPr marL="457200" indent="0">
              <a:buFontTx/>
              <a:buNone/>
              <a:defRPr>
                <a:latin typeface="Consolas" panose="020B0609020204030204" pitchFamily="49" charset="0"/>
              </a:defRPr>
            </a:lvl2pPr>
            <a:lvl3pPr marL="914400" indent="0">
              <a:buFontTx/>
              <a:buNone/>
              <a:defRPr>
                <a:latin typeface="Consolas" panose="020B0609020204030204" pitchFamily="49" charset="0"/>
              </a:defRPr>
            </a:lvl3pPr>
            <a:lvl4pPr marL="1371600" indent="0">
              <a:buFontTx/>
              <a:buNone/>
              <a:defRPr>
                <a:latin typeface="Consolas" panose="020B0609020204030204" pitchFamily="49" charset="0"/>
              </a:defRPr>
            </a:lvl4pPr>
            <a:lvl5pPr marL="1828800" indent="0">
              <a:buFontTx/>
              <a:buNone/>
              <a:defRPr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	here is my code </a:t>
            </a:r>
          </a:p>
          <a:p>
            <a:pPr lvl="0"/>
            <a:r>
              <a:rPr lang="en-US" dirty="0"/>
              <a:t>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595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887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0" name="Picture 9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85379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6" name="Picture 5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73654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8" name="Picture 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0598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7" r="1120" b="11807"/>
          <a:stretch/>
        </p:blipFill>
        <p:spPr>
          <a:xfrm>
            <a:off x="-1" y="1"/>
            <a:ext cx="12192001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5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81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8" name="Picture 17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552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1088600" y="6053596"/>
            <a:ext cx="2500419" cy="461665"/>
            <a:chOff x="1088600" y="6053596"/>
            <a:chExt cx="2500419" cy="461665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/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/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8" name="Picture 17" descr="Picture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57142"/>
            <a:ext cx="1153398" cy="110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454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01293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9358" y="6153681"/>
            <a:ext cx="1503542" cy="3201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754" y="5858320"/>
            <a:ext cx="1262318" cy="7854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336" y="5731933"/>
            <a:ext cx="1126067" cy="1126067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0" y="5757143"/>
            <a:ext cx="3589019" cy="1100857"/>
            <a:chOff x="0" y="5757143"/>
            <a:chExt cx="3589019" cy="1100857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757143"/>
              <a:ext cx="1153398" cy="110085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1088600" y="6053596"/>
              <a:ext cx="250041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PowerShell Conference 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088600" y="6207484"/>
              <a:ext cx="1888814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US" sz="1400" b="1" dirty="0">
                  <a:ln w="10160">
                    <a:noFill/>
                    <a:prstDash val="solid"/>
                  </a:ln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ea typeface="Kailasa" charset="0"/>
                  <a:cs typeface="Segoe UI Light" panose="020B0502040204020203" pitchFamily="34" charset="0"/>
                </a:rPr>
                <a:t>Singapore 2016</a:t>
              </a:r>
            </a:p>
          </p:txBody>
        </p:sp>
      </p:grpSp>
      <p:pic>
        <p:nvPicPr>
          <p:cNvPr id="11" name="Picture 10" descr="Picture1.pn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258050" y="19050"/>
            <a:ext cx="4890186" cy="4890186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576699" y="597334"/>
            <a:ext cx="1074782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Don’t Forget!</a:t>
            </a:r>
            <a:b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GB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Fill in your survey – it’s how we do better!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Don’t lose your badge! You need it for the Social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Grab the Speakers for a chat – they all have time for you!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Let everyone know what they are missing on Social Media</a:t>
            </a:r>
          </a:p>
          <a:p>
            <a:r>
              <a:rPr lang="en-GB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#PowerShell</a:t>
            </a:r>
          </a:p>
          <a:p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#PSConfAsia</a:t>
            </a:r>
          </a:p>
          <a:p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	Tweets (preferably with Pictures) win Prizes!!!!</a:t>
            </a:r>
          </a:p>
          <a:p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1600" dirty="0">
                <a:latin typeface="Segoe UI" panose="020B0502040204020203" pitchFamily="34" charset="0"/>
                <a:cs typeface="Segoe UI" panose="020B0502040204020203" pitchFamily="34" charset="0"/>
              </a:rPr>
              <a:t>Photos of Marina Bay Credit: Sebastian Szumigalski</a:t>
            </a:r>
            <a:endParaRPr lang="en-SG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552" y="6038706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79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98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9" b="19676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2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" b="26176"/>
          <a:stretch/>
        </p:blipFill>
        <p:spPr>
          <a:xfrm>
            <a:off x="-1" y="-1"/>
            <a:ext cx="12192001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9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8" r="319" b="24661"/>
          <a:stretch/>
        </p:blipFill>
        <p:spPr>
          <a:xfrm>
            <a:off x="1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35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1" b="16783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59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15"/>
          <a:stretch/>
        </p:blipFill>
        <p:spPr>
          <a:xfrm>
            <a:off x="0" y="0"/>
            <a:ext cx="12192000" cy="5731934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07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9480"/>
          <a:stretch/>
        </p:blipFill>
        <p:spPr>
          <a:xfrm>
            <a:off x="0" y="0"/>
            <a:ext cx="12192000" cy="5731933"/>
          </a:xfrm>
          <a:prstGeom prst="rect">
            <a:avLst/>
          </a:prstGeom>
        </p:spPr>
      </p:pic>
      <p:pic>
        <p:nvPicPr>
          <p:cNvPr id="13" name="Picture 12" descr="Picture1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7100" y="19050"/>
            <a:ext cx="4890186" cy="489018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6175" y="6134867"/>
            <a:ext cx="1503542" cy="320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43" y="5888763"/>
            <a:ext cx="1262318" cy="785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" y="5731934"/>
            <a:ext cx="1126067" cy="112606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267855" y="1137556"/>
            <a:ext cx="10566400" cy="4441208"/>
          </a:xfrm>
          <a:prstGeom prst="rect">
            <a:avLst/>
          </a:prstGeom>
          <a:solidFill>
            <a:schemeClr val="dk1">
              <a:alpha val="44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125" y="1288612"/>
            <a:ext cx="10297583" cy="2387600"/>
          </a:xfrm>
        </p:spPr>
        <p:txBody>
          <a:bodyPr anchor="b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125" y="3768287"/>
            <a:ext cx="10297583" cy="1655762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267855" y="362459"/>
            <a:ext cx="441923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ea typeface="Kailasa" charset="0"/>
                <a:cs typeface="Kailasa" charset="0"/>
              </a:rPr>
              <a:t>PowerShell Conference Asia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05" y="6024967"/>
            <a:ext cx="125454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86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560" y="365125"/>
            <a:ext cx="115684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560" y="1825625"/>
            <a:ext cx="115684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6942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50" r:id="rId14"/>
    <p:sldLayoutId id="2147483675" r:id="rId15"/>
    <p:sldLayoutId id="2147483652" r:id="rId16"/>
    <p:sldLayoutId id="2147483653" r:id="rId17"/>
    <p:sldLayoutId id="2147483654" r:id="rId18"/>
    <p:sldLayoutId id="2147483656" r:id="rId19"/>
    <p:sldLayoutId id="2147483655" r:id="rId20"/>
    <p:sldLayoutId id="2147483674" r:id="rId21"/>
    <p:sldLayoutId id="2147483673" r:id="rId22"/>
    <p:sldLayoutId id="2147483672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AWS  </a:t>
            </a:r>
            <a:r>
              <a:rPr lang="en-GB" dirty="0" err="1"/>
              <a:t>CloudFormation</a:t>
            </a:r>
            <a:r>
              <a:rPr lang="en-GB" dirty="0"/>
              <a:t> and PowerShell Desired State Configuration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Ravikanth Chaganti</a:t>
            </a:r>
          </a:p>
          <a:p>
            <a:r>
              <a:rPr lang="en-GB" dirty="0"/>
              <a:t>@</a:t>
            </a:r>
            <a:r>
              <a:rPr lang="en-GB" dirty="0" err="1"/>
              <a:t>ravikanth</a:t>
            </a:r>
            <a:endParaRPr lang="en-GB" dirty="0"/>
          </a:p>
          <a:p>
            <a:endParaRPr lang="en-GB" dirty="0"/>
          </a:p>
          <a:p>
            <a:r>
              <a:rPr lang="en-GB" dirty="0"/>
              <a:t>#</a:t>
            </a:r>
            <a:r>
              <a:rPr lang="en-GB" dirty="0" err="1"/>
              <a:t>psconfasia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0983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125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4390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14</Words>
  <Application>Microsoft Office PowerPoint</Application>
  <PresentationFormat>Widescreen</PresentationFormat>
  <Paragraphs>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Consolas</vt:lpstr>
      <vt:lpstr>Kailasa</vt:lpstr>
      <vt:lpstr>Segoe UI</vt:lpstr>
      <vt:lpstr>Segoe UI Light</vt:lpstr>
      <vt:lpstr>Office Theme</vt:lpstr>
      <vt:lpstr>AWS  CloudFormation and PowerShell Desired State Configuration</vt:lpstr>
      <vt:lpstr>AGENDA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Stuart Preston</dc:creator>
  <cp:lastModifiedBy>Ravikanth</cp:lastModifiedBy>
  <cp:revision>16</cp:revision>
  <dcterms:created xsi:type="dcterms:W3CDTF">2016-09-20T12:20:52Z</dcterms:created>
  <dcterms:modified xsi:type="dcterms:W3CDTF">2016-10-03T11:02:21Z</dcterms:modified>
</cp:coreProperties>
</file>